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9E2BC2C-5A29-4C1D-BFAF-0DB8DB507B38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02214B7-B127-47D2-8604-2903DFC3EF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Brawn From Brains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Hannah McMasters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Kurt Mullins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54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the Demand for Talent</a:t>
            </a:r>
          </a:p>
          <a:p>
            <a:pPr lvl="1"/>
            <a:r>
              <a:rPr lang="en-US" dirty="0" smtClean="0"/>
              <a:t>The shelf life for desirable skills are shrinking</a:t>
            </a:r>
          </a:p>
          <a:p>
            <a:pPr lvl="1"/>
            <a:r>
              <a:rPr lang="en-US" dirty="0" smtClean="0"/>
              <a:t>Specialized skills</a:t>
            </a:r>
          </a:p>
          <a:p>
            <a:pPr lvl="1"/>
            <a:r>
              <a:rPr lang="en-US" dirty="0" smtClean="0"/>
              <a:t>The demand for high end skills is accelerating</a:t>
            </a:r>
          </a:p>
          <a:p>
            <a:pPr lvl="1"/>
            <a:r>
              <a:rPr lang="en-US" dirty="0" smtClean="0"/>
              <a:t>Knowledge workers</a:t>
            </a:r>
          </a:p>
          <a:p>
            <a:pPr lvl="1"/>
            <a:r>
              <a:rPr lang="en-US" dirty="0" smtClean="0"/>
              <a:t>Part-time and contractors are skyrocketing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talent? How is it changing?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0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Talent Supply</a:t>
            </a:r>
          </a:p>
          <a:p>
            <a:pPr lvl="1"/>
            <a:r>
              <a:rPr lang="en-US" dirty="0" smtClean="0"/>
              <a:t>Skill shortages</a:t>
            </a:r>
          </a:p>
          <a:p>
            <a:pPr lvl="1"/>
            <a:r>
              <a:rPr lang="en-US" dirty="0" smtClean="0"/>
              <a:t>Aging workforce</a:t>
            </a:r>
          </a:p>
          <a:p>
            <a:pPr lvl="1"/>
            <a:r>
              <a:rPr lang="en-US" dirty="0" smtClean="0"/>
              <a:t>Freelancing is becoming mainstream</a:t>
            </a:r>
          </a:p>
          <a:p>
            <a:pPr lvl="1"/>
            <a:r>
              <a:rPr lang="en-US" dirty="0" smtClean="0"/>
              <a:t>Top talent calling the shots</a:t>
            </a:r>
          </a:p>
          <a:p>
            <a:pPr lvl="1"/>
            <a:r>
              <a:rPr lang="en-US" dirty="0" smtClean="0"/>
              <a:t>Multiple careers becoming more common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talent? How is it changing?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5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03013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Sense making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Social intelligence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Novel and adaptive thinking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Cross-cultural competency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Computational thinking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New-media literacy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Trans-disciplinarity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mindset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Cognitive load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Virtual collaboration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Ten Requested Skills in the Year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2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3810000"/>
          </a:xfrm>
        </p:spPr>
        <p:txBody>
          <a:bodyPr/>
          <a:lstStyle/>
          <a:p>
            <a:r>
              <a:rPr lang="en-US" dirty="0" smtClean="0"/>
              <a:t>Keeping Talent in the United States</a:t>
            </a:r>
          </a:p>
          <a:p>
            <a:pPr lvl="1"/>
            <a:r>
              <a:rPr lang="en-US" dirty="0" smtClean="0"/>
              <a:t>Recruiting skilled talent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Talent Boosting Reforms</a:t>
            </a:r>
          </a:p>
          <a:p>
            <a:pPr lvl="1"/>
            <a:r>
              <a:rPr lang="en-US" dirty="0" smtClean="0"/>
              <a:t>Expand and reform the H-1B visa program</a:t>
            </a:r>
          </a:p>
          <a:p>
            <a:pPr lvl="1"/>
            <a:r>
              <a:rPr lang="en-US" dirty="0" smtClean="0"/>
              <a:t>Keep foreign graduate students in the United States</a:t>
            </a:r>
          </a:p>
          <a:p>
            <a:pPr lvl="1"/>
            <a:r>
              <a:rPr lang="en-US" dirty="0" smtClean="0"/>
              <a:t>Consider input from the private sector</a:t>
            </a:r>
          </a:p>
          <a:p>
            <a:pPr lvl="1"/>
            <a:r>
              <a:rPr lang="en-US" dirty="0" smtClean="0"/>
              <a:t>Provide more certainty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Reframing Immigration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2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/>
          <a:lstStyle/>
          <a:p>
            <a:r>
              <a:rPr lang="en-US" dirty="0" smtClean="0"/>
              <a:t>Creating Incentives for reskilling</a:t>
            </a:r>
          </a:p>
          <a:p>
            <a:endParaRPr lang="en-US" dirty="0"/>
          </a:p>
          <a:p>
            <a:r>
              <a:rPr lang="en-US" dirty="0" smtClean="0"/>
              <a:t>Talent Boosting Reforms</a:t>
            </a:r>
          </a:p>
          <a:p>
            <a:pPr lvl="1"/>
            <a:r>
              <a:rPr lang="en-US" dirty="0" smtClean="0"/>
              <a:t>Provide one-time unemployment benefits</a:t>
            </a:r>
          </a:p>
          <a:p>
            <a:pPr lvl="1"/>
            <a:r>
              <a:rPr lang="en-US" dirty="0" smtClean="0"/>
              <a:t>Link unemployment benefits to professional development</a:t>
            </a:r>
          </a:p>
          <a:p>
            <a:pPr lvl="1"/>
            <a:r>
              <a:rPr lang="en-US" dirty="0" smtClean="0"/>
              <a:t>Subsidize work, not unemployment, during downturns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Insurance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olicy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1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Eggers, William D., and John Hagel III. "Brawns from Brains." </a:t>
            </a:r>
            <a:r>
              <a:rPr lang="en-US" i="1" dirty="0">
                <a:latin typeface="Times New Roman" panose="02020603050405020304" pitchFamily="18" charset="0"/>
              </a:rPr>
              <a:t>Deloitte Series on Making America </a:t>
            </a:r>
            <a:r>
              <a:rPr lang="en-US" i="1" dirty="0" smtClean="0">
                <a:latin typeface="Times New Roman" panose="02020603050405020304" pitchFamily="18" charset="0"/>
              </a:rPr>
              <a:t>Stronger</a:t>
            </a:r>
            <a:r>
              <a:rPr lang="en-US" dirty="0" smtClean="0">
                <a:latin typeface="Times New Roman" panose="02020603050405020304" pitchFamily="18" charset="0"/>
              </a:rPr>
              <a:t>, 2012. </a:t>
            </a:r>
            <a:endParaRPr lang="en-US" dirty="0" smtClean="0"/>
          </a:p>
          <a:p>
            <a:r>
              <a:rPr lang="en-US" i="1" dirty="0" smtClean="0"/>
              <a:t>Future Work Skills 2020</a:t>
            </a:r>
            <a:r>
              <a:rPr lang="en-US" dirty="0" smtClean="0"/>
              <a:t>, Institute for the Future for the University of Phoenix Research Institute, http://www.iftf.org/futureworkskills2020.</a:t>
            </a:r>
            <a:endParaRPr lang="en-US" i="1" dirty="0" smtClean="0"/>
          </a:p>
          <a:p>
            <a:r>
              <a:rPr lang="en-US" dirty="0" smtClean="0"/>
              <a:t>National </a:t>
            </a:r>
            <a:r>
              <a:rPr lang="en-US" dirty="0"/>
              <a:t>Research Council. </a:t>
            </a:r>
            <a:r>
              <a:rPr lang="en-US" i="1" dirty="0"/>
              <a:t>Research on Future Skill Demands: A Workshop Summary</a:t>
            </a:r>
            <a:r>
              <a:rPr lang="en-US" dirty="0"/>
              <a:t>. Washington, DC: The National Academies Press, 2008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03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</TotalTime>
  <Words>247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Candara</vt:lpstr>
      <vt:lpstr>Symbol</vt:lpstr>
      <vt:lpstr>Times New Roman</vt:lpstr>
      <vt:lpstr>Waveform</vt:lpstr>
      <vt:lpstr>Brawn From Brains</vt:lpstr>
      <vt:lpstr>What is talent? How is it changing?</vt:lpstr>
      <vt:lpstr>What is talent? How is it changing?</vt:lpstr>
      <vt:lpstr>Top Ten Requested Skills in the Year 2020</vt:lpstr>
      <vt:lpstr>Reframing Immigration</vt:lpstr>
      <vt:lpstr>Unemployment Insurance Policy</vt:lpstr>
      <vt:lpstr>References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Brawn From Brains</dc:title>
  <dc:creator>owner</dc:creator>
  <cp:lastModifiedBy>Microsoft account</cp:lastModifiedBy>
  <cp:revision>9</cp:revision>
  <dcterms:created xsi:type="dcterms:W3CDTF">2014-03-18T22:59:17Z</dcterms:created>
  <dcterms:modified xsi:type="dcterms:W3CDTF">2014-03-24T05:18:09Z</dcterms:modified>
</cp:coreProperties>
</file>