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BEB635A-7354-49FA-9ACF-4A7848B408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9506-512B-43D8-9A42-4AD097061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635A-7354-49FA-9ACF-4A7848B408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9506-512B-43D8-9A42-4AD097061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635A-7354-49FA-9ACF-4A7848B408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9506-512B-43D8-9A42-4AD097061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635A-7354-49FA-9ACF-4A7848B408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9506-512B-43D8-9A42-4AD0970616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635A-7354-49FA-9ACF-4A7848B408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9506-512B-43D8-9A42-4AD0970616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635A-7354-49FA-9ACF-4A7848B408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9506-512B-43D8-9A42-4AD0970616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635A-7354-49FA-9ACF-4A7848B408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9506-512B-43D8-9A42-4AD097061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635A-7354-49FA-9ACF-4A7848B408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9506-512B-43D8-9A42-4AD0970616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635A-7354-49FA-9ACF-4A7848B408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9506-512B-43D8-9A42-4AD097061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635A-7354-49FA-9ACF-4A7848B408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9506-512B-43D8-9A42-4AD0970616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635A-7354-49FA-9ACF-4A7848B408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89506-512B-43D8-9A42-4AD097061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BEB635A-7354-49FA-9ACF-4A7848B408BA}" type="datetimeFigureOut">
              <a:rPr lang="en-US" smtClean="0"/>
              <a:pPr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CD89506-512B-43D8-9A42-4AD0970616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Ncaa</a:t>
            </a:r>
            <a:r>
              <a:rPr lang="en-US" dirty="0" smtClean="0"/>
              <a:t> v. </a:t>
            </a:r>
            <a:r>
              <a:rPr lang="en-US" dirty="0" err="1" smtClean="0"/>
              <a:t>christie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/>
          <a:lstStyle/>
          <a:p>
            <a:r>
              <a:rPr lang="en-US" dirty="0" smtClean="0"/>
              <a:t>Presented By: </a:t>
            </a:r>
            <a:r>
              <a:rPr lang="en-US" dirty="0" err="1" smtClean="0"/>
              <a:t>DaSean</a:t>
            </a:r>
            <a:r>
              <a:rPr lang="en-US" dirty="0" smtClean="0"/>
              <a:t> Dykes, Kurt Mullins, and Joseph Lofton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3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professional corporations file several motions against the state of New Jersey.</a:t>
            </a:r>
          </a:p>
          <a:p>
            <a:r>
              <a:rPr lang="en-US" dirty="0" smtClean="0"/>
              <a:t>Preliminary  injunction seeking to enjoin defendants of the case. </a:t>
            </a:r>
          </a:p>
          <a:p>
            <a:r>
              <a:rPr lang="en-US" dirty="0" smtClean="0"/>
              <a:t>The big issue at stake in the case is whether the 1992 Professional and Amateur Sports Protection Act (“PASPA”), which limits single-game sports betting to Nevada, is constitutional.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8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p.A.S.P.A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Attempts </a:t>
            </a:r>
            <a:r>
              <a:rPr lang="en-US" dirty="0"/>
              <a:t>to define the legal status of sports betting throughout the United </a:t>
            </a:r>
            <a:r>
              <a:rPr lang="en-US" dirty="0" smtClean="0"/>
              <a:t>States.</a:t>
            </a:r>
          </a:p>
          <a:p>
            <a:r>
              <a:rPr lang="en-US" dirty="0"/>
              <a:t>This act effectively outlawed sports betting nationwide, excluding a few states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Congress provided a one-year window of opportunity from the effective date of PASPA (January 1, 1993) for states which operated licensed casino gaming for the previous ten-year period to pass laws permitting sports wagering.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1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of the encouragement of sports betting.</a:t>
            </a:r>
          </a:p>
          <a:p>
            <a:r>
              <a:rPr lang="en-US" dirty="0" smtClean="0"/>
              <a:t>Gambling will lead to the tarnishing of reputations for professional sports and other organizations alike. </a:t>
            </a:r>
          </a:p>
          <a:p>
            <a:r>
              <a:rPr lang="en-US" dirty="0" smtClean="0"/>
              <a:t>The way in which the consumers view the different sports will become skewed.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Affirmative Ruling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Violation of the Professional and Amateur Sports Protection Act of 1992. </a:t>
            </a:r>
          </a:p>
          <a:p>
            <a:r>
              <a:rPr lang="en-US" dirty="0" smtClean="0"/>
              <a:t>State of New Jersey lacks credible reasoning for the legalization of sports betting.</a:t>
            </a:r>
          </a:p>
          <a:p>
            <a:r>
              <a:rPr lang="en-US" dirty="0" smtClean="0"/>
              <a:t>Aside from potential revenue gain, the state of New Jersey may seek to find financial gain elsewhere.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5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http://pokerati.com/wp-content/uploads/show_multidocs1.pdf</a:t>
            </a:r>
          </a:p>
          <a:p>
            <a:r>
              <a:rPr lang="en-US" dirty="0"/>
              <a:t>http://pokerati.com/2012/08/ncaa-v-christie/</a:t>
            </a:r>
          </a:p>
          <a:p>
            <a:r>
              <a:rPr lang="en-US" dirty="0"/>
              <a:t>http://www.bgsfirm.com/college-sports-law-blog/ncaa-v-christie-suit-over-gambling-in-new-jersey</a:t>
            </a:r>
          </a:p>
          <a:p>
            <a:r>
              <a:rPr lang="en-US" dirty="0"/>
              <a:t>http://deadspin.com/5958588/the-ncaa-is-fighting-new-jersey-and-chris-christie-to-protect-the-sanctity-of-illegal-underground-amateur-sports-gambling</a:t>
            </a:r>
          </a:p>
          <a:p>
            <a:r>
              <a:rPr lang="en-US" dirty="0"/>
              <a:t> </a:t>
            </a:r>
            <a:r>
              <a:rPr lang="en-US" dirty="0"/>
              <a:t>http://</a:t>
            </a:r>
            <a:r>
              <a:rPr lang="en-US" dirty="0" smtClean="0"/>
              <a:t>www.law.cornell.edu/uscode/text/28/part-VI/chapter-178</a:t>
            </a:r>
          </a:p>
          <a:p>
            <a:endParaRPr lang="en-US" b="1" dirty="0"/>
          </a:p>
          <a:p>
            <a:pPr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63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428</TotalTime>
  <Words>240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Ncaa v. christie </vt:lpstr>
      <vt:lpstr>Summary of case</vt:lpstr>
      <vt:lpstr>p.A.S.P.A</vt:lpstr>
      <vt:lpstr>arguments</vt:lpstr>
      <vt:lpstr>Affirmative Ruling</vt:lpstr>
      <vt:lpstr>references</vt:lpstr>
    </vt:vector>
  </TitlesOfParts>
  <Company>Tiffin University ITS Dept.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Ncaa v. christie</dc:title>
  <dc:creator>Tiffin University</dc:creator>
  <cp:lastModifiedBy>Tiffin University</cp:lastModifiedBy>
  <cp:revision>15</cp:revision>
  <dcterms:created xsi:type="dcterms:W3CDTF">2013-04-03T16:05:48Z</dcterms:created>
  <dcterms:modified xsi:type="dcterms:W3CDTF">2013-04-15T23:39:54Z</dcterms:modified>
</cp:coreProperties>
</file>